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78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84A6-AF7A-4DAA-8270-CA8B404E222D}" type="datetimeFigureOut">
              <a:rPr lang="es-ES" smtClean="0"/>
              <a:t>05/08/2009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DA67-C238-4C62-A37B-F1544EF1EE1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USUARIO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ADMINISTRACIÓN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ADMINISTRACIÓN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1"/>
            <a:ext cx="9144000" cy="552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ADMINISTRACIÓN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499"/>
            <a:ext cx="9144000" cy="55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ADMINISTRACIÓN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33501"/>
            <a:ext cx="9143999" cy="552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ADMINISTRACIÓN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USUARIO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USUARIO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USUARIO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USUARIO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ADMINISTRACIÓN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499"/>
            <a:ext cx="9144000" cy="55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ADMINISTRACIÓN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ADMINISTRACIÓN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ADMINISTRACIÓN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</Words>
  <Application>Microsoft Office PowerPoint</Application>
  <PresentationFormat>Presentación en pantalla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CNDH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Raul Sánchez Torres</dc:creator>
  <cp:lastModifiedBy>Raul Sánchez Torres</cp:lastModifiedBy>
  <cp:revision>3</cp:revision>
  <dcterms:created xsi:type="dcterms:W3CDTF">2009-08-05T15:51:31Z</dcterms:created>
  <dcterms:modified xsi:type="dcterms:W3CDTF">2009-08-05T16:20:28Z</dcterms:modified>
</cp:coreProperties>
</file>